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043"/>
    <a:srgbClr val="BD0D37"/>
    <a:srgbClr val="FFFFCC"/>
    <a:srgbClr val="A776D8"/>
    <a:srgbClr val="975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4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3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1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91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6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2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8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97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B51E-E026-498A-84D7-97ED86D27A6C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71888-F9BC-43C2-AB35-7E4FCDB7DD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144000" cy="6813376"/>
          </a:xfrm>
          <a:prstGeom prst="rect">
            <a:avLst/>
          </a:prstGeom>
          <a:gradFill>
            <a:gsLst>
              <a:gs pos="86663">
                <a:srgbClr val="E6ECCD"/>
              </a:gs>
              <a:gs pos="86265">
                <a:srgbClr val="E6ECCC"/>
              </a:gs>
              <a:gs pos="25000">
                <a:srgbClr val="F0F47B"/>
              </a:gs>
              <a:gs pos="10000">
                <a:srgbClr val="FFFF00"/>
              </a:gs>
              <a:gs pos="53000">
                <a:schemeClr val="accent1">
                  <a:tint val="23500"/>
                  <a:satMod val="160000"/>
                  <a:lumMod val="84000"/>
                  <a:lumOff val="16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60039"/>
          </a:xfrm>
          <a:gradFill>
            <a:gsLst>
              <a:gs pos="86663">
                <a:srgbClr val="E6ECCD"/>
              </a:gs>
              <a:gs pos="86265">
                <a:srgbClr val="E6ECCC"/>
              </a:gs>
              <a:gs pos="59000">
                <a:srgbClr val="F0F47B"/>
              </a:gs>
              <a:gs pos="13000">
                <a:srgbClr val="FFFF00"/>
              </a:gs>
              <a:gs pos="66000">
                <a:schemeClr val="accent1">
                  <a:tint val="23500"/>
                  <a:satMod val="160000"/>
                  <a:lumMod val="84000"/>
                  <a:lumOff val="16000"/>
                </a:schemeClr>
              </a:gs>
            </a:gsLst>
            <a:lin ang="8100000" scaled="1"/>
          </a:gra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управления МБДОУ ЦРР – Д/с №86 «Колокольчик»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19872" y="681972"/>
            <a:ext cx="2376264" cy="435459"/>
          </a:xfrm>
          <a:prstGeom prst="rect">
            <a:avLst/>
          </a:prstGeom>
          <a:solidFill>
            <a:srgbClr val="E61043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Заведующая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2852936"/>
            <a:ext cx="1008112" cy="1296144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Специалист по охране труда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1494678"/>
            <a:ext cx="1656184" cy="792163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Управляющий совет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820143" y="1495393"/>
            <a:ext cx="1371600" cy="792163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Совет родителей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951064" y="1519680"/>
            <a:ext cx="1371600" cy="781330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Общее собрание работников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452320" y="1506226"/>
            <a:ext cx="1434601" cy="787035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Педагогический совет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3094694"/>
            <a:ext cx="2232248" cy="792163"/>
          </a:xfrm>
          <a:prstGeom prst="rec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Заместитель заведующей по ОВР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05528" y="3094693"/>
            <a:ext cx="2098920" cy="792163"/>
          </a:xfrm>
          <a:prstGeom prst="rec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Заместитель заведующей по АХР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4803502"/>
            <a:ext cx="1152128" cy="89058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</a:t>
            </a:r>
            <a:r>
              <a:rPr lang="ru-RU" sz="1400" b="1" dirty="0" smtClean="0"/>
              <a:t>оспитатели</a:t>
            </a:r>
            <a:endParaRPr lang="ru-RU" sz="1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331640" y="4797152"/>
            <a:ext cx="1224136" cy="89058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Специалисты</a:t>
            </a:r>
            <a:endParaRPr lang="ru-RU" sz="1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27784" y="4803502"/>
            <a:ext cx="1224136" cy="88423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Делопроизводитель</a:t>
            </a:r>
            <a:endParaRPr lang="ru-RU" sz="1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98776" y="4803502"/>
            <a:ext cx="1440160" cy="873371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Инструктор по гигиеническому воспитанию</a:t>
            </a:r>
            <a:endParaRPr lang="ru-RU" sz="1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5704" y="4803502"/>
            <a:ext cx="1251160" cy="89058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Специалист по кадрам</a:t>
            </a:r>
            <a:endParaRPr lang="ru-RU" sz="1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699444" y="4809852"/>
            <a:ext cx="1030287" cy="88423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Младший </a:t>
            </a:r>
            <a:r>
              <a:rPr lang="ru-RU" sz="1400" b="1" dirty="0" err="1" smtClean="0"/>
              <a:t>обсл</a:t>
            </a:r>
            <a:r>
              <a:rPr lang="ru-RU" sz="1400" b="1" dirty="0" smtClean="0"/>
              <a:t>. персонал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812360" y="4809852"/>
            <a:ext cx="1224137" cy="890587"/>
          </a:xfrm>
          <a:prstGeom prst="rect">
            <a:avLst/>
          </a:prstGeom>
          <a:solidFill>
            <a:srgbClr val="A776D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Технический персонал</a:t>
            </a:r>
            <a:endParaRPr lang="ru-RU" sz="1400" b="1" dirty="0"/>
          </a:p>
        </p:txBody>
      </p:sp>
      <p:cxnSp>
        <p:nvCxnSpPr>
          <p:cNvPr id="33" name="Прямая со стрелкой 32"/>
          <p:cNvCxnSpPr>
            <a:stCxn id="22" idx="3"/>
          </p:cNvCxnSpPr>
          <p:nvPr/>
        </p:nvCxnSpPr>
        <p:spPr>
          <a:xfrm>
            <a:off x="2771800" y="3490776"/>
            <a:ext cx="1296144" cy="10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927922" y="899700"/>
            <a:ext cx="2491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44446" y="754613"/>
            <a:ext cx="252517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" name="Прямая со стрелкой 37"/>
          <p:cNvCxnSpPr>
            <a:endCxn id="18" idx="0"/>
          </p:cNvCxnSpPr>
          <p:nvPr/>
        </p:nvCxnSpPr>
        <p:spPr>
          <a:xfrm>
            <a:off x="935596" y="907012"/>
            <a:ext cx="0" cy="58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668" y="907012"/>
            <a:ext cx="3048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90" y="899702"/>
            <a:ext cx="3048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464" y="907014"/>
            <a:ext cx="3048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38376"/>
            <a:ext cx="182264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Прямая со стрелкой 41"/>
          <p:cNvCxnSpPr/>
          <p:nvPr/>
        </p:nvCxnSpPr>
        <p:spPr>
          <a:xfrm flipH="1">
            <a:off x="4592656" y="1111623"/>
            <a:ext cx="15347" cy="1728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439256" y="1111623"/>
            <a:ext cx="0" cy="2029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36" y="1117431"/>
            <a:ext cx="304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88247" y="2719721"/>
            <a:ext cx="304800" cy="82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65944" y="2697927"/>
            <a:ext cx="304800" cy="9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573" y="1117430"/>
            <a:ext cx="304800" cy="396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39" y="1097141"/>
            <a:ext cx="3048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339" y="1097141"/>
            <a:ext cx="3048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20" y="1124195"/>
            <a:ext cx="3048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99" y="3886857"/>
            <a:ext cx="304800" cy="112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143" y="3874963"/>
            <a:ext cx="304800" cy="11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187" y="3886856"/>
            <a:ext cx="304800" cy="117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26" y="3880761"/>
            <a:ext cx="304800" cy="117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634199" y="6309320"/>
            <a:ext cx="7819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5" idx="2"/>
          </p:cNvCxnSpPr>
          <p:nvPr/>
        </p:nvCxnSpPr>
        <p:spPr>
          <a:xfrm flipV="1">
            <a:off x="1943708" y="5687739"/>
            <a:ext cx="0" cy="621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187" y="5560704"/>
            <a:ext cx="304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84" y="5550761"/>
            <a:ext cx="304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52" y="5560704"/>
            <a:ext cx="304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37" y="5541749"/>
            <a:ext cx="304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94" y="5541748"/>
            <a:ext cx="304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18856" y="5700439"/>
            <a:ext cx="0" cy="608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790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управления МБДОУ ЦРР – Д/с №86 «Колокольчик»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управления МБДОУ ЦРР – Д/с №86 «Колокольчик»</dc:title>
  <dc:creator>Алексей</dc:creator>
  <cp:lastModifiedBy>Алексей</cp:lastModifiedBy>
  <cp:revision>7</cp:revision>
  <dcterms:created xsi:type="dcterms:W3CDTF">2020-04-12T11:05:50Z</dcterms:created>
  <dcterms:modified xsi:type="dcterms:W3CDTF">2020-04-14T10:31:50Z</dcterms:modified>
</cp:coreProperties>
</file>